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25F7-47FA-4A9E-A13E-52FAB7750C9F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7F86-CF05-4E35-8F80-646E0C2B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5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725F7-47FA-4A9E-A13E-52FAB7750C9F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7F86-CF05-4E35-8F80-646E0C2BF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5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6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6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3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4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3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6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7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70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20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BCR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Oprescu</dc:creator>
  <cp:lastModifiedBy>Claudia Oprescu</cp:lastModifiedBy>
  <cp:revision>1</cp:revision>
  <dcterms:created xsi:type="dcterms:W3CDTF">2018-10-19T05:38:42Z</dcterms:created>
  <dcterms:modified xsi:type="dcterms:W3CDTF">2018-10-19T05:38:42Z</dcterms:modified>
</cp:coreProperties>
</file>