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33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52CE-C46F-43EF-B2DC-14C15D824DFE}" type="datetimeFigureOut">
              <a:rPr lang="ro-RO" smtClean="0"/>
              <a:t>29.04.2021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02CC3-A47F-4FCC-A95A-14A6386817E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5625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52CE-C46F-43EF-B2DC-14C15D824DFE}" type="datetimeFigureOut">
              <a:rPr lang="ro-RO" smtClean="0"/>
              <a:t>29.04.2021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02CC3-A47F-4FCC-A95A-14A6386817E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164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latin typeface="Arial Black" panose="020B0A04020102020204" pitchFamily="34" charset="0"/>
              </a:rPr>
              <a:t>Petroleum-Gas University</a:t>
            </a:r>
            <a:br>
              <a:rPr lang="en-US" altLang="en-US" smtClean="0">
                <a:latin typeface="Arial Black" panose="020B0A04020102020204" pitchFamily="34" charset="0"/>
              </a:rPr>
            </a:br>
            <a:r>
              <a:rPr lang="en-US" altLang="en-US" smtClean="0">
                <a:latin typeface="Arial Black" panose="020B0A04020102020204" pitchFamily="34" charset="0"/>
              </a:rPr>
              <a:t>of Ploiesti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>
                <a:latin typeface="Arial Black" panose="020B0A04020102020204" pitchFamily="34" charset="0"/>
              </a:rPr>
              <a:t>ROMANIA</a:t>
            </a:r>
            <a:endParaRPr lang="en-US" altLang="en-US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2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and Gas Engineering</a:t>
            </a:r>
            <a:r>
              <a:rPr lang="en-US" altLang="en-US" sz="3600" b="1" smtClean="0"/>
              <a:t/>
            </a:r>
            <a:br>
              <a:rPr lang="en-US" altLang="en-US" sz="3600" b="1" smtClean="0"/>
            </a:br>
            <a:r>
              <a:rPr lang="en-US" altLang="en-US" sz="2400" b="1" smtClean="0"/>
              <a:t>International study program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and Gas Engineering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Faculty of Petroleum and Gas Engineering - partners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tx1"/>
                </a:solidFill>
              </a:rPr>
              <a:t>Faculty of Mechanical and Electrical Engineering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0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7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6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2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Arial Black" panose="020B0A04020102020204" pitchFamily="34" charset="0"/>
              </a:rPr>
              <a:t>HISTORY</a:t>
            </a:r>
            <a:r>
              <a:rPr lang="en-US" altLang="en-US" b="1" smtClean="0">
                <a:latin typeface="Arial Black" panose="020B0A04020102020204" pitchFamily="34" charset="0"/>
              </a:rPr>
              <a:t/>
            </a:r>
            <a:br>
              <a:rPr lang="en-US" altLang="en-US" b="1" smtClean="0">
                <a:latin typeface="Arial Black" panose="020B0A04020102020204" pitchFamily="34" charset="0"/>
              </a:rPr>
            </a:br>
            <a:r>
              <a:rPr lang="en-US" altLang="en-US" sz="2400" smtClean="0">
                <a:latin typeface="Arial Black" panose="020B0A04020102020204" pitchFamily="34" charset="0"/>
              </a:rPr>
              <a:t>DISCOVER WHO WE ARE...</a:t>
            </a:r>
            <a:endParaRPr lang="en-US" altLang="en-US" sz="240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7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/>
              <a:t>Faculty of Mechanical and Electrical Engineering</a:t>
            </a:r>
            <a:endParaRPr lang="en-US" altLang="en-US" sz="36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Refining and Petrochemistry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Refining and Petrochemistry</a:t>
            </a:r>
            <a:endParaRPr lang="en-US" altLang="en-US" sz="36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Refining and Petrochemistry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Refining and Petrochemistry</a:t>
            </a:r>
            <a:br>
              <a:rPr lang="en-US" altLang="en-US" sz="3600" b="1" smtClean="0">
                <a:latin typeface="Arial Black" panose="020B0A04020102020204" pitchFamily="34" charset="0"/>
              </a:rPr>
            </a:br>
            <a:r>
              <a:rPr lang="en-US" altLang="en-US" sz="3600" b="1" smtClean="0">
                <a:latin typeface="Arial Black" panose="020B0A04020102020204" pitchFamily="34" charset="0"/>
              </a:rPr>
              <a:t>Structure and Research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6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Refining and Petrochemistry- partners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Arial Black" panose="020B0A04020102020204" pitchFamily="34" charset="0"/>
              </a:rPr>
              <a:t>Faculty of of Letters and Sciences</a:t>
            </a:r>
            <a:endParaRPr lang="en-US" altLang="en-US" sz="360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of Letters and Sciences</a:t>
            </a:r>
            <a:endParaRPr lang="en-US" altLang="en-US" sz="3600" b="1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of Letters and Sciences</a:t>
            </a:r>
            <a:endParaRPr lang="en-US" altLang="en-US" sz="3600" b="1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Arial Black" panose="020B0A04020102020204" pitchFamily="34" charset="0"/>
              </a:rPr>
              <a:t>HISTORY</a:t>
            </a:r>
            <a:r>
              <a:rPr lang="en-US" altLang="en-US" b="1" smtClean="0">
                <a:latin typeface="Arial Black" panose="020B0A04020102020204" pitchFamily="34" charset="0"/>
              </a:rPr>
              <a:t/>
            </a:r>
            <a:br>
              <a:rPr lang="en-US" altLang="en-US" b="1" smtClean="0">
                <a:latin typeface="Arial Black" panose="020B0A04020102020204" pitchFamily="34" charset="0"/>
              </a:rPr>
            </a:br>
            <a:r>
              <a:rPr lang="en-US" altLang="en-US" sz="2400" smtClean="0">
                <a:latin typeface="Arial Black" panose="020B0A04020102020204" pitchFamily="34" charset="0"/>
              </a:rPr>
              <a:t>DISCOVER WHO WE ARE...</a:t>
            </a:r>
            <a:endParaRPr lang="en-US" altLang="en-US" sz="240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4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>
                <a:latin typeface="Arial Black" panose="020B0A04020102020204" pitchFamily="34" charset="0"/>
              </a:rPr>
              <a:t>Faculty of of Letters and Sciences</a:t>
            </a:r>
            <a:br>
              <a:rPr lang="en-US" altLang="en-US" sz="3200" b="1" smtClean="0">
                <a:latin typeface="Arial Black" panose="020B0A04020102020204" pitchFamily="34" charset="0"/>
              </a:rPr>
            </a:br>
            <a:r>
              <a:rPr lang="en-US" altLang="en-US" sz="3200" b="1" smtClean="0">
                <a:latin typeface="Arial Black" panose="020B0A04020102020204" pitchFamily="34" charset="0"/>
              </a:rPr>
              <a:t>structure and research</a:t>
            </a:r>
            <a:endParaRPr lang="en-US" altLang="en-US" sz="3200" b="1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>
                <a:latin typeface="Arial Black" panose="020B0A04020102020204" pitchFamily="34" charset="0"/>
              </a:rPr>
              <a:t>Faculty of Economic Sciences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7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latin typeface="Arial Black" panose="020B0A04020102020204" pitchFamily="34" charset="0"/>
              </a:rPr>
              <a:t>Faculty of Economic Sciences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latin typeface="Arial Black" panose="020B0A04020102020204" pitchFamily="34" charset="0"/>
              </a:rPr>
              <a:t>Faculty of Economic Sciences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latin typeface="Arial Black" panose="020B0A04020102020204" pitchFamily="34" charset="0"/>
              </a:rPr>
              <a:t>Faculty of Economic Sciences</a:t>
            </a:r>
            <a:br>
              <a:rPr lang="en-US" altLang="en-US" sz="3600" b="1" smtClean="0">
                <a:latin typeface="Arial Black" panose="020B0A04020102020204" pitchFamily="34" charset="0"/>
              </a:rPr>
            </a:br>
            <a:r>
              <a:rPr lang="en-US" altLang="en-US" sz="3600" b="1" smtClean="0">
                <a:latin typeface="Arial Black" panose="020B0A04020102020204" pitchFamily="34" charset="0"/>
              </a:rPr>
              <a:t> structure and research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>
                <a:latin typeface="Arial Black" panose="020B0A04020102020204" pitchFamily="34" charset="0"/>
              </a:rPr>
              <a:t>Faculty of Economic Sciences</a:t>
            </a:r>
            <a:br>
              <a:rPr lang="en-US" altLang="en-US" sz="3200" b="1" smtClean="0">
                <a:latin typeface="Arial Black" panose="020B0A04020102020204" pitchFamily="34" charset="0"/>
              </a:rPr>
            </a:br>
            <a:r>
              <a:rPr lang="en-US" altLang="en-US" sz="3200" b="1" smtClean="0">
                <a:latin typeface="Arial Black" panose="020B0A04020102020204" pitchFamily="34" charset="0"/>
              </a:rPr>
              <a:t> structure and research</a:t>
            </a:r>
            <a:endParaRPr lang="en-US" altLang="en-US" sz="32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b="1" smtClean="0">
                <a:latin typeface="Arial Black" panose="020B0A04020102020204" pitchFamily="34" charset="0"/>
              </a:rPr>
              <a:t>Faculty of Economic Sciences</a:t>
            </a:r>
            <a:br>
              <a:rPr lang="en-US" altLang="en-US" sz="3200" b="1" smtClean="0">
                <a:latin typeface="Arial Black" panose="020B0A04020102020204" pitchFamily="34" charset="0"/>
              </a:rPr>
            </a:br>
            <a:r>
              <a:rPr lang="en-GB" altLang="en-US" sz="2400" b="1" smtClean="0">
                <a:solidFill>
                  <a:srgbClr val="00B050"/>
                </a:solidFill>
              </a:rPr>
              <a:t>Non-formal educational activities</a:t>
            </a:r>
            <a:br>
              <a:rPr lang="en-GB" altLang="en-US" sz="2400" b="1" smtClean="0">
                <a:solidFill>
                  <a:srgbClr val="00B050"/>
                </a:solidFill>
              </a:rPr>
            </a:br>
            <a:r>
              <a:rPr lang="en-GB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Celebrating Europe Day</a:t>
            </a:r>
            <a:r>
              <a:rPr lang="en-GB" altLang="en-US" sz="3200" b="1" smtClean="0">
                <a:solidFill>
                  <a:srgbClr val="00B050"/>
                </a:solidFill>
              </a:rPr>
              <a:t/>
            </a:r>
            <a:br>
              <a:rPr lang="en-GB" altLang="en-US" sz="3200" b="1" smtClean="0">
                <a:solidFill>
                  <a:srgbClr val="00B050"/>
                </a:solidFill>
              </a:rPr>
            </a:br>
            <a:endParaRPr lang="en-US" altLang="en-US" sz="3200" b="1" smtClean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3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smtClean="0">
                <a:latin typeface="Arial Black" panose="020B0A04020102020204" pitchFamily="34" charset="0"/>
              </a:rPr>
              <a:t>Faculty of Economic Sciences</a:t>
            </a:r>
            <a:br>
              <a:rPr lang="en-US" altLang="en-US" sz="3200" b="1" smtClean="0">
                <a:latin typeface="Arial Black" panose="020B0A04020102020204" pitchFamily="34" charset="0"/>
              </a:rPr>
            </a:br>
            <a:r>
              <a:rPr lang="en-GB" altLang="en-US" sz="2400" b="1" smtClean="0">
                <a:solidFill>
                  <a:srgbClr val="00B050"/>
                </a:solidFill>
              </a:rPr>
              <a:t>Non-formal educational activities</a:t>
            </a:r>
            <a:br>
              <a:rPr lang="en-GB" altLang="en-US" sz="2400" b="1" smtClean="0">
                <a:solidFill>
                  <a:srgbClr val="00B050"/>
                </a:solidFill>
              </a:rPr>
            </a:br>
            <a:r>
              <a:rPr lang="en-GB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UniverCity Festival</a:t>
            </a:r>
            <a:endParaRPr lang="en-US" altLang="en-US" sz="24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latin typeface="Arial Black" panose="020B0A04020102020204" pitchFamily="34" charset="0"/>
              </a:rPr>
              <a:t>Teachers Training Department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9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>
                <a:latin typeface="Arial Black" panose="020B0A04020102020204" pitchFamily="34" charset="0"/>
              </a:rPr>
              <a:t>Teacher Training Department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9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Arial Black" panose="020B0A04020102020204" pitchFamily="34" charset="0"/>
              </a:rPr>
              <a:t>Petroleum-Gas University</a:t>
            </a:r>
            <a:br>
              <a:rPr lang="en-US" altLang="en-US" sz="3600" smtClean="0">
                <a:latin typeface="Arial Black" panose="020B0A04020102020204" pitchFamily="34" charset="0"/>
              </a:rPr>
            </a:br>
            <a:r>
              <a:rPr lang="en-US" altLang="en-US" sz="3600" smtClean="0">
                <a:latin typeface="Arial Black" panose="020B0A04020102020204" pitchFamily="34" charset="0"/>
              </a:rPr>
              <a:t>in figures</a:t>
            </a:r>
            <a:endParaRPr lang="en-US" altLang="en-US" sz="360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latin typeface="Arial Black" panose="020B0A04020102020204" pitchFamily="34" charset="0"/>
              </a:rPr>
              <a:t>European dimension</a:t>
            </a:r>
            <a:endParaRPr lang="en-US" altLang="en-US" sz="360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4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The Bologna process</a:t>
            </a:r>
            <a:r>
              <a:rPr lang="en-US" altLang="en-US" sz="4000" b="1" smtClean="0">
                <a:latin typeface="Arial Black" panose="020B0A04020102020204" pitchFamily="34" charset="0"/>
              </a:rPr>
              <a:t/>
            </a:r>
            <a:br>
              <a:rPr lang="en-US" altLang="en-US" sz="4000" b="1" smtClean="0">
                <a:latin typeface="Arial Black" panose="020B0A04020102020204" pitchFamily="34" charset="0"/>
              </a:rPr>
            </a:br>
            <a:r>
              <a:rPr lang="en-US" altLang="en-US" sz="2000" b="1" smtClean="0">
                <a:latin typeface="Arial Black" panose="020B0A04020102020204" pitchFamily="34" charset="0"/>
              </a:rPr>
              <a:t>Priorities and fields of action</a:t>
            </a:r>
            <a:endParaRPr lang="en-US" altLang="en-US" sz="2000" b="1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and Gas Engineering - structure and research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and Gas Engineering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1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smtClean="0">
                <a:latin typeface="Arial Black" panose="020B0A04020102020204" pitchFamily="34" charset="0"/>
              </a:rPr>
              <a:t>Faculty of Petroleum and Gas Engineering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3000">
        <p:dissolve/>
      </p:transition>
    </mc:Choice>
    <mc:Fallback>
      <p:transition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196</Words>
  <Application>Microsoft Office PowerPoint</Application>
  <PresentationFormat>On-screen Show (4:3)</PresentationFormat>
  <Paragraphs>39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Times New Roman</vt:lpstr>
      <vt:lpstr>Office Theme</vt:lpstr>
      <vt:lpstr>Petroleum-Gas University of Ploiesti ROMANIA</vt:lpstr>
      <vt:lpstr>HISTORY DISCOVER WHO WE ARE...</vt:lpstr>
      <vt:lpstr>HISTORY DISCOVER WHO WE ARE...</vt:lpstr>
      <vt:lpstr>Petroleum-Gas University in figures</vt:lpstr>
      <vt:lpstr>European dimension</vt:lpstr>
      <vt:lpstr>The Bologna process Priorities and fields of action</vt:lpstr>
      <vt:lpstr>Faculty of Petroleum and Gas Engineering - structure and research</vt:lpstr>
      <vt:lpstr>Faculty of Petroleum and Gas Engineering</vt:lpstr>
      <vt:lpstr>Faculty of Petroleum and Gas Engineering</vt:lpstr>
      <vt:lpstr>Faculty of Petroleum and Gas Engineering International study program</vt:lpstr>
      <vt:lpstr>Faculty of Petroleum and Gas Engineering</vt:lpstr>
      <vt:lpstr>Faculty of Petroleum and Gas Engineering - partners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Mechanical and Electrical Engineering</vt:lpstr>
      <vt:lpstr>Faculty of Petroleum Refining and Petrochemistry</vt:lpstr>
      <vt:lpstr>Faculty of Petroleum Refining and Petrochemistry</vt:lpstr>
      <vt:lpstr>Faculty of Petroleum Refining and Petrochemistry</vt:lpstr>
      <vt:lpstr>Faculty of Petroleum Refining and Petrochemistry Structure and Research</vt:lpstr>
      <vt:lpstr>Faculty of Petroleum Refining and Petrochemistry- partners</vt:lpstr>
      <vt:lpstr>Faculty of of Letters and Sciences</vt:lpstr>
      <vt:lpstr>Faculty of of Letters and Sciences</vt:lpstr>
      <vt:lpstr>Faculty of of Letters and Sciences</vt:lpstr>
      <vt:lpstr>Faculty of of Letters and Sciences structure and research</vt:lpstr>
      <vt:lpstr>Faculty of Economic Sciences</vt:lpstr>
      <vt:lpstr>Faculty of Economic Sciences</vt:lpstr>
      <vt:lpstr>Faculty of Economic Sciences</vt:lpstr>
      <vt:lpstr>Faculty of Economic Sciences  structure and research</vt:lpstr>
      <vt:lpstr>Faculty of Economic Sciences  structure and research</vt:lpstr>
      <vt:lpstr>Faculty of Economic Sciences Non-formal educational activities Celebrating Europe Day </vt:lpstr>
      <vt:lpstr>Faculty of Economic Sciences Non-formal educational activities UniverCity Festival</vt:lpstr>
      <vt:lpstr>Teachers Training Department</vt:lpstr>
      <vt:lpstr>Teacher Training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Petroleum-Gas University of Ploiesti ROMANIA</dc:title>
  <dc:creator>User</dc:creator>
  <cp:lastModifiedBy>User</cp:lastModifiedBy>
  <cp:revision>7</cp:revision>
  <dcterms:created xsi:type="dcterms:W3CDTF">2021-04-29T06:13:21Z</dcterms:created>
  <dcterms:modified xsi:type="dcterms:W3CDTF">2021-04-29T06:34:56Z</dcterms:modified>
</cp:coreProperties>
</file>